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1%D1%83%D0%B2%D0%BE%D0%B1%D0%BE%D1%80" TargetMode="External"/><Relationship Id="rId3" Type="http://schemas.openxmlformats.org/officeDocument/2006/relationships/hyperlink" Target="https://sr.wikipedia.org/wiki/%D0%9A%D0%BE%D0%BB%D1%83%D0%B1%D0%B0%D1%80%D1%81%D0%BA%D0%B0_%D0%B1%D0%B8%D1%82%D0%BA%D0%B0" TargetMode="External"/><Relationship Id="rId7" Type="http://schemas.openxmlformats.org/officeDocument/2006/relationships/hyperlink" Target="https://sr.wikipedia.org/wiki/%D0%9A%D0%BE%D0%BB%D1%83%D0%B1%D0%B0%D1%80%D0%B0" TargetMode="External"/><Relationship Id="rId2" Type="http://schemas.openxmlformats.org/officeDocument/2006/relationships/hyperlink" Target="https://sr.wikipedia.org/wiki/%D0%9E%D1%84%D0%B8%D1%86%D0%B8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r.wikipedia.org/w/index.php?title=%D0%9A%D0%B0%D0%BF%D0%BB%D0%B0%D1%80&amp;action=edit&amp;redlink=1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sr.wikipedia.org/wiki/%D0%92%D1%80%D1%85%D0%BE%D0%B2%D0%BD%D0%B0_%D0%BA%D0%BE%D0%BC%D0%B0%D0%BD%D0%B4%D0%B0" TargetMode="External"/><Relationship Id="rId10" Type="http://schemas.openxmlformats.org/officeDocument/2006/relationships/hyperlink" Target="https://sr.wikipedia.org/wiki/%D0%96%D0%B8%D0%B2%D0%BE%D1%98%D0%B8%D0%BD_%D0%9C%D0%B8%D1%88%D0%B8%D1%9B" TargetMode="External"/><Relationship Id="rId4" Type="http://schemas.openxmlformats.org/officeDocument/2006/relationships/hyperlink" Target="https://sr.wikipedia.org/wiki/%D0%A1%D0%BA%D0%BE%D0%BF%D1%99%D0%B5" TargetMode="External"/><Relationship Id="rId9" Type="http://schemas.openxmlformats.org/officeDocument/2006/relationships/hyperlink" Target="https://sr.wikipedia.org/wiki/%D0%9F%D1%80%D0%B2%D0%B8_%D1%81%D0%B2%D0%B5%D1%82%D1%81%D0%BA%D0%B8_%D1%80%D0%B0%D1%8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88" y="120535"/>
            <a:ext cx="11456525" cy="1043247"/>
          </a:xfrm>
        </p:spPr>
        <p:txBody>
          <a:bodyPr>
            <a:normAutofit/>
          </a:bodyPr>
          <a:lstStyle/>
          <a:p>
            <a:r>
              <a:rPr lang="sr-Cyrl-RS" sz="4800" dirty="0" smtClean="0"/>
              <a:t>Бранислав Нушић: Аутобиографија</a:t>
            </a:r>
            <a:endParaRPr lang="sr-Latn-R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556" y="5473615"/>
            <a:ext cx="10677899" cy="1126283"/>
          </a:xfrm>
        </p:spPr>
        <p:txBody>
          <a:bodyPr/>
          <a:lstStyle/>
          <a:p>
            <a:r>
              <a:rPr lang="sr-Cyrl-RS" dirty="0"/>
              <a:t>Примењујући НТЦ систем учења покушајте да повежете задате појмове и тако трајно сачувате сећање на нашег великог писца и комедиографа Бранислава Нушића.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63782"/>
            <a:ext cx="5029200" cy="361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511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865" y="812422"/>
            <a:ext cx="9975273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Сви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 чули за 1300 каплара. То 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назив за још недошколоване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Официр"/>
              </a:rPr>
              <a:t>официре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који су послати као појачање Првој армији у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Колубарска битка"/>
              </a:rPr>
              <a:t>Колубарској бици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Почетком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Првог светског рата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велики број младића, напустио је школовање и ставио се на располагање врховној команди. Они су упућени у војну школу у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Скопље"/>
              </a:rPr>
              <a:t>Скопљу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Иако њихова обука није била готова развој догађаја приморао је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Врховна команда"/>
              </a:rPr>
              <a:t>врховну команду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их пошаље у борбу, због чега су младићима у Скопљу пре времена подељени чинови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Каплар (страница не постоји)"/>
              </a:rPr>
              <a:t>каплара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(отуда и назив) и они су одмах наредног јутра упућени ка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Колубара"/>
              </a:rPr>
              <a:t>Колубари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Сувобор"/>
              </a:rPr>
              <a:t>Сувобору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Српска војска је тада извојевала једну од најсјајнијих победа у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Први светски рат"/>
              </a:rPr>
              <a:t>Првом светском рату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предвођена </a:t>
            </a:r>
            <a:r>
              <a:rPr lang="sr-Latn-R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Живојин Мишић"/>
              </a:rPr>
              <a:t>Живојином Мишићем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Ако знамо да је Нушић тада имао 50 година, знамо и да није могао бити један од каплара? Али,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Нушић, ипак, има везе са 1300 каплара. Какве?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88" y="3734493"/>
            <a:ext cx="4406438" cy="26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654" y="590130"/>
            <a:ext cx="1013598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Нушић је са својом женом Даринком имао ћерку Маргиту и  сина, СТРАХИЊУ БАНА, који се борио у редовима Српског ђачког батаљона, познатијег као 1300 каплара. У свом делу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„1915. трагедија једног народа“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Нушић сведочи о трагедијама српског народа током повлачења српске војске 1915. када је изгубио и сина јединца. 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5" y="2086495"/>
            <a:ext cx="5677593" cy="37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0" y="750594"/>
            <a:ext cx="1001960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Нушић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није био ДР, али се он доводи у везу са овом титулом. Како?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49" y="1471353"/>
            <a:ext cx="3699163" cy="45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5286" y="603860"/>
            <a:ext cx="896389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 је Нушићева чувена комедија у којој је главни лик газда Живота који жели да купи све части и почасти (па и диплому за свог сина), али се на крају мири са нужним поразом.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7" y="1695796"/>
            <a:ext cx="4048298" cy="4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794" y="740172"/>
            <a:ext cx="10341032" cy="598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AutoNum type="arabicPeriod" startAt="8"/>
            </a:pP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Нушић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у раној младости био члан Српске радикалне странке. 1883. године је написао своју прву комедију </a:t>
            </a:r>
            <a:r>
              <a:rPr lang="sr-Cyrl-R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„Народни посланик“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којој исмева политичаре, изборе и паланачко поимање политике. Иако су Милован Глишић и Лаза Лазаревић повољно оценили ово дело, управник позоришта, Милорад Шапчанин, је тражио одобрење од министарства полиције да га стави на позорницу. Комедија је </a:t>
            </a:r>
            <a:r>
              <a:rPr lang="sr-Cyrl-R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полицији остала 13 година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први пут је приказана 1896. године. 1887. године је настала једна од његових најпознатијих комедија </a:t>
            </a:r>
            <a:r>
              <a:rPr lang="sr-Cyrl-R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„Сумњиво лице“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њој се подсмева полицији која прогања само оне који се боре против династије и која има фобију од странаца. Дело је премијерно приказано на сцени 35 година касније . У „Дневном листу“ је објавио песму „Два раба“ у којој је исмевао монархију и краља Милана Обреновића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r-Latn-R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Пошто је већ био познат као млад човек „поганог језика и још поганијег пера“, 1888. године је осуђен на два месеца робије. Краљ је убедио судије да казну продуже на две године. Једну је провео у затвору у Пожаревцу где је писао приче од којих се састоји књига „Листићи“ и комедију „Протекција“. У њој, такође, исмева бирократију, али на много суптилнији начин због чега је већ следеће године приказана на сцени. Ова, као и претходне две комедије су написане по узору на Гогољево дело „Ревизор“. 1889. године је, захваљујући молби свог оца, добио помиловање и пријем код краља Милана. Било му је тешко да нађе место у државној служби због чега се одрекао антирежимских идеја. 1900. године постао је секретар Министарства просвете, потом се запослио у поштанско – телеграфском одељењу Министарства грађевине; био је управник Народног позоришта, бавио се новинарством, али се </a:t>
            </a:r>
            <a:r>
              <a:rPr lang="sr-Cyrl-R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везује и за ГОСПОЂУ МИНИСТАРКУ. Како?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6028" y="529045"/>
            <a:ext cx="101276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Госпођа министарка је комедија и једно од Нушићевих најпопуларнијих дела. 29. маја је први пут изведена у Народном позоришту, а главну улогу је тумачила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Жанка Стокић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93" y="2840855"/>
            <a:ext cx="2257627" cy="2105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1" y="1726950"/>
            <a:ext cx="3399905" cy="46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404" y="592652"/>
            <a:ext cx="891401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каквој су вези АЛКИБИЈАД НУША и Бранислав Нушић?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1654232"/>
            <a:ext cx="4380478" cy="4372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614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1789" y="601337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је право име нашег писца Бранислава Нушића.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Нушић потиче из цинцарске породице, а његови родитељи су се звали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Љубица и Ђорђе Нуша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Бавили су се трговином жита, али када се Алкибијад родио, изгубили су богатство. Били су приморани да се преселе у Смедерево где је Алкибијад завршио основну школу и два разреда гимназије. Он се вратио у Београд и ту је матурирао. Чим је постао пунолетан, променио је име и презиме у Бранислав Нушић.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2751513"/>
            <a:ext cx="3640975" cy="3865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6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353" y="765772"/>
            <a:ext cx="59171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У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каквој су вези БЕН АКИБА и Бранислав Нушић?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7" y="1759701"/>
            <a:ext cx="640080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50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465" y="454230"/>
            <a:ext cx="1029392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 Акиба је Нушићев ПСЕУДОНИМ (измишљено, лажно име; синоними за псеудоним су: уметничко име; алиас – лат. реч која у преводу значи „на други начин“) којим се потписивао када је писао новинске чланке.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7" y="1759701"/>
            <a:ext cx="640080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73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855" y="782398"/>
            <a:ext cx="6271460" cy="773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Какве везе има број 2 (два) са Браниславом Нушићем?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Какве везе има број 60 са Браниславом Нушићем?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5" y="1895302"/>
            <a:ext cx="3981796" cy="4522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10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673" y="532015"/>
            <a:ext cx="944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Бранислав Нушић је у свом животу написао свега 2 песме.</a:t>
            </a:r>
          </a:p>
          <a:p>
            <a:endParaRPr lang="sr-Cyrl-RS" dirty="0"/>
          </a:p>
          <a:p>
            <a:r>
              <a:rPr lang="sr-Cyrl-RS" dirty="0" smtClean="0"/>
              <a:t>Бранислав Нушић је имао 60 година када је почео да пише „Аутобиографију“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5" y="1895302"/>
            <a:ext cx="3981796" cy="4522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23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971" y="742282"/>
            <a:ext cx="84235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Какве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везе има Бранислав Нушић и прво дечије позориште?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9" y="1928552"/>
            <a:ext cx="5970035" cy="41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0" y="497242"/>
            <a:ext cx="987829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Свима је познато да је Нушић 1904. године постављен за управника Српског народног позоришта у Новом Саду, 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је основао и прво дечје позориште у ком су деца тумачила главне улоге, али оно је убрзо престало да постоји.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46377"/>
            <a:ext cx="571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897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Бранислав Нушић: Аутобиографија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Бранислав Нушић: Аутобиографија</dc:title>
  <dc:creator>PCuser</dc:creator>
  <cp:lastModifiedBy>PCuser</cp:lastModifiedBy>
  <cp:revision>5</cp:revision>
  <dcterms:created xsi:type="dcterms:W3CDTF">2020-01-05T11:01:48Z</dcterms:created>
  <dcterms:modified xsi:type="dcterms:W3CDTF">2020-01-05T11:45:50Z</dcterms:modified>
</cp:coreProperties>
</file>