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Непроменљиве речи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предлози</a:t>
            </a:r>
            <a:endParaRPr lang="sr-Latn-R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4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0" y="1175407"/>
            <a:ext cx="1371535" cy="130295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208346" y="0"/>
            <a:ext cx="3746209" cy="144796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Здраво, ја сам МУДРИЦА. Пробаћу да ти покажем неке „цаке“ како би лакше упамтио нову лекцију! Када год видиш лампицу, то ти је моја помоћ!</a:t>
            </a:r>
            <a:endParaRPr 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1" y="3124864"/>
            <a:ext cx="1021298" cy="15723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89853" y="1530221"/>
            <a:ext cx="8248260" cy="35922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 идеје како ћеш запамтити име ове НЕПРОМЕНЉИВЕ врсте речи!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 да уређујеш собу са братом/сестром и ПРЕДЛОЖИ где ћете шта да ставите.</a:t>
            </a:r>
          </a:p>
          <a:p>
            <a:pPr algn="ctr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25" y="2735250"/>
            <a:ext cx="3522428" cy="23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286248"/>
            <a:ext cx="831368" cy="1279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16" y="0"/>
            <a:ext cx="8234238" cy="5454595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36932" y="1455090"/>
            <a:ext cx="2423388" cy="144713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ти је поезија јача страна, певај онда предлоге са нама!</a:t>
            </a:r>
            <a:endParaRPr lang="sr-Latn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5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" y="229096"/>
            <a:ext cx="1381125" cy="1895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6764" y="334294"/>
            <a:ext cx="978540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Неки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предлози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прилози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 имају исти облик: 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поред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испред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близу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иза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против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после…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</a:rPr>
              <a:t>Међутим, основна разлика је то што предлози не могу стајати самостално (стоје увек испред именица или заменица), док прилози самостално казују где, када, како, колико или зашто се нека радња врши.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2595" y="2901699"/>
            <a:ext cx="104333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Сешћу </a:t>
            </a:r>
            <a:r>
              <a:rPr lang="sr-Cyrl-R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поред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 тебе.  </a:t>
            </a:r>
            <a:r>
              <a:rPr lang="sr-Cyrl-RS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ПРЕДЛОГ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Видећемо се </a:t>
            </a:r>
            <a:r>
              <a:rPr lang="sr-Cyrl-R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 часова. </a:t>
            </a:r>
            <a:r>
              <a:rPr lang="sr-Cyrl-RS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ПРЕДЛОГ</a:t>
            </a:r>
            <a:endParaRPr lang="sr-Latn-R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Сешћу </a:t>
            </a:r>
            <a:r>
              <a:rPr lang="sr-Cyrl-R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поред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sr-Cyrl-RS" sz="1200">
                <a:latin typeface="Times New Roman" panose="02020603050405020304" pitchFamily="18" charset="0"/>
                <a:ea typeface="Calibri" panose="020F0502020204030204" pitchFamily="34" charset="0"/>
              </a:rPr>
              <a:t>ПРИЛОГ                          </a:t>
            </a:r>
            <a:r>
              <a:rPr lang="sr-Cyrl-RS" sz="120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Видећемо се </a:t>
            </a:r>
            <a:r>
              <a:rPr lang="sr-Cyrl-RS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</a:t>
            </a:r>
            <a:r>
              <a:rPr lang="sr-Cyrl-RS" i="1" dirty="0">
                <a:latin typeface="Times New Roman" panose="02020603050405020304" pitchFamily="18" charset="0"/>
                <a:ea typeface="Calibri" panose="020F0502020204030204" pitchFamily="34" charset="0"/>
              </a:rPr>
              <a:t>.   </a:t>
            </a:r>
            <a:r>
              <a:rPr lang="sr-Cyrl-R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ПРИЛОГ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8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</TotalTime>
  <Words>142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Impact</vt:lpstr>
      <vt:lpstr>Times New Roman</vt:lpstr>
      <vt:lpstr>Main Event</vt:lpstr>
      <vt:lpstr>Непроменљиве речи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Непроменљиве речи</dc:title>
  <dc:creator>PCuser</dc:creator>
  <cp:lastModifiedBy>PCuser</cp:lastModifiedBy>
  <cp:revision>2</cp:revision>
  <dcterms:created xsi:type="dcterms:W3CDTF">2018-09-17T12:19:55Z</dcterms:created>
  <dcterms:modified xsi:type="dcterms:W3CDTF">2018-09-17T12:33:07Z</dcterms:modified>
</cp:coreProperties>
</file>