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A3D-F1DA-4F6F-8FFC-EE431E5F705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4126-54D5-420E-AF3A-87BDB366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9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A3D-F1DA-4F6F-8FFC-EE431E5F705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4126-54D5-420E-AF3A-87BDB366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71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A3D-F1DA-4F6F-8FFC-EE431E5F705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4126-54D5-420E-AF3A-87BDB3665B7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802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A3D-F1DA-4F6F-8FFC-EE431E5F705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4126-54D5-420E-AF3A-87BDB366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64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A3D-F1DA-4F6F-8FFC-EE431E5F705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4126-54D5-420E-AF3A-87BDB3665B7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3818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A3D-F1DA-4F6F-8FFC-EE431E5F705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4126-54D5-420E-AF3A-87BDB366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38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A3D-F1DA-4F6F-8FFC-EE431E5F705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4126-54D5-420E-AF3A-87BDB366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58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A3D-F1DA-4F6F-8FFC-EE431E5F705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4126-54D5-420E-AF3A-87BDB366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1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A3D-F1DA-4F6F-8FFC-EE431E5F705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4126-54D5-420E-AF3A-87BDB366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4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A3D-F1DA-4F6F-8FFC-EE431E5F705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4126-54D5-420E-AF3A-87BDB366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A3D-F1DA-4F6F-8FFC-EE431E5F705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4126-54D5-420E-AF3A-87BDB366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7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A3D-F1DA-4F6F-8FFC-EE431E5F705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4126-54D5-420E-AF3A-87BDB366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A3D-F1DA-4F6F-8FFC-EE431E5F705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4126-54D5-420E-AF3A-87BDB366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6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A3D-F1DA-4F6F-8FFC-EE431E5F705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4126-54D5-420E-AF3A-87BDB366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3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A3D-F1DA-4F6F-8FFC-EE431E5F705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4126-54D5-420E-AF3A-87BDB366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6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A3D-F1DA-4F6F-8FFC-EE431E5F705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4126-54D5-420E-AF3A-87BDB366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8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C6A3D-F1DA-4F6F-8FFC-EE431E5F705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B0E4126-54D5-420E-AF3A-87BDB366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4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2362200"/>
            <a:ext cx="8380262" cy="175432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HeroicExtreme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R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ПИСАЊЕ ВИШЕЧЛАНИХ НАЗИВА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580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Прво правописно правило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514600"/>
            <a:ext cx="6347714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dirty="0" smtClean="0"/>
              <a:t>1)Радња романа ,,Доживљаји Тома Сојера</a:t>
            </a:r>
            <a:r>
              <a:rPr lang="en-US" dirty="0" smtClean="0"/>
              <a:t>”</a:t>
            </a:r>
            <a:r>
              <a:rPr lang="en-US" dirty="0"/>
              <a:t> </a:t>
            </a:r>
            <a:r>
              <a:rPr lang="sr-Cyrl-RS" dirty="0" smtClean="0"/>
              <a:t>одиграва се у </a:t>
            </a:r>
            <a:r>
              <a:rPr lang="sr-Cyrl-RS" b="1" dirty="0" smtClean="0">
                <a:solidFill>
                  <a:srgbClr val="FF0000"/>
                </a:solidFill>
              </a:rPr>
              <a:t>С</a:t>
            </a:r>
            <a:r>
              <a:rPr lang="sr-Cyrl-RS" dirty="0" smtClean="0"/>
              <a:t>једињеним </a:t>
            </a:r>
            <a:r>
              <a:rPr lang="sr-Cyrl-RS" b="1" dirty="0" smtClean="0">
                <a:solidFill>
                  <a:srgbClr val="FF0000"/>
                </a:solidFill>
              </a:rPr>
              <a:t>А</a:t>
            </a:r>
            <a:r>
              <a:rPr lang="sr-Cyrl-RS" dirty="0" smtClean="0"/>
              <a:t>меричким </a:t>
            </a:r>
            <a:r>
              <a:rPr lang="sr-Cyrl-RS" b="1" dirty="0" smtClean="0">
                <a:solidFill>
                  <a:srgbClr val="FF0000"/>
                </a:solidFill>
              </a:rPr>
              <a:t>Д</a:t>
            </a:r>
            <a:r>
              <a:rPr lang="sr-Cyrl-RS" dirty="0" smtClean="0"/>
              <a:t>ржавама. </a:t>
            </a:r>
          </a:p>
          <a:p>
            <a:pPr marL="0" indent="0">
              <a:buNone/>
            </a:pPr>
            <a:r>
              <a:rPr lang="sr-Cyrl-RS" dirty="0" smtClean="0"/>
              <a:t>2) Мој брат живи у </a:t>
            </a:r>
            <a:r>
              <a:rPr lang="sr-Cyrl-RS" b="1" dirty="0" smtClean="0">
                <a:solidFill>
                  <a:srgbClr val="FF0000"/>
                </a:solidFill>
              </a:rPr>
              <a:t>Н</a:t>
            </a:r>
            <a:r>
              <a:rPr lang="sr-Cyrl-RS" dirty="0" smtClean="0"/>
              <a:t>овом </a:t>
            </a:r>
            <a:r>
              <a:rPr lang="sr-Cyrl-RS" b="1" dirty="0" smtClean="0">
                <a:solidFill>
                  <a:srgbClr val="FF0000"/>
                </a:solidFill>
              </a:rPr>
              <a:t>П</a:t>
            </a:r>
            <a:r>
              <a:rPr lang="sr-Cyrl-RS" dirty="0" smtClean="0"/>
              <a:t>азару.</a:t>
            </a:r>
          </a:p>
          <a:p>
            <a:pPr marL="0" indent="0">
              <a:buNone/>
            </a:pPr>
            <a:r>
              <a:rPr lang="sr-Cyrl-RS" dirty="0" smtClean="0"/>
              <a:t>3) Лето сам провела у </a:t>
            </a:r>
            <a:r>
              <a:rPr lang="sr-Cyrl-RS" b="1" dirty="0" smtClean="0">
                <a:solidFill>
                  <a:srgbClr val="FF0000"/>
                </a:solidFill>
              </a:rPr>
              <a:t>Б</a:t>
            </a:r>
            <a:r>
              <a:rPr lang="sr-Cyrl-RS" dirty="0" smtClean="0"/>
              <a:t>анатском </a:t>
            </a:r>
            <a:r>
              <a:rPr lang="sr-Cyrl-RS" b="1" dirty="0" smtClean="0">
                <a:solidFill>
                  <a:srgbClr val="FF0000"/>
                </a:solidFill>
              </a:rPr>
              <a:t>Н</a:t>
            </a:r>
            <a:r>
              <a:rPr lang="sr-Cyrl-RS" dirty="0" smtClean="0"/>
              <a:t>овом </a:t>
            </a:r>
            <a:r>
              <a:rPr lang="sr-Cyrl-RS" b="1" dirty="0" smtClean="0">
                <a:solidFill>
                  <a:srgbClr val="FF0000"/>
                </a:solidFill>
              </a:rPr>
              <a:t>С</a:t>
            </a:r>
            <a:r>
              <a:rPr lang="sr-Cyrl-RS" dirty="0" smtClean="0"/>
              <a:t>елу.</a:t>
            </a:r>
          </a:p>
          <a:p>
            <a:pPr marL="0" indent="0">
              <a:buNone/>
            </a:pPr>
            <a:r>
              <a:rPr lang="sr-Cyrl-R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endParaRPr lang="en-US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sr-Cyrl-R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ПРАВИЛО:</a:t>
            </a:r>
            <a:r>
              <a:rPr lang="sr-Cyrl-R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Cyrl-R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СВАКА </a:t>
            </a:r>
            <a:r>
              <a:rPr lang="sr-Cyrl-R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 ВИШЕЧЛАНОГ НАЗИВА </a:t>
            </a:r>
            <a:r>
              <a:rPr lang="sr-Cyrl-R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(назива који се састоји од више речи) </a:t>
            </a:r>
            <a:r>
              <a:rPr lang="sr-Cyrl-R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ДРЖАВА, ГРАДОВА, СЕЛА ПИШЕ СЕ ВЕЛИКИМ ПОЧЕТНИМ СЛОВОМ</a:t>
            </a:r>
            <a:r>
              <a:rPr lang="sr-Cyrl-R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28600" y="46482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8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Друго правописно правило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sr-Cyrl-RS" dirty="0" smtClean="0"/>
              <a:t>Желим да обиђем манастире на </a:t>
            </a:r>
            <a:r>
              <a:rPr lang="sr-Cyrl-RS" b="1" dirty="0" smtClean="0">
                <a:solidFill>
                  <a:srgbClr val="FF0000"/>
                </a:solidFill>
              </a:rPr>
              <a:t>Ф</a:t>
            </a:r>
            <a:r>
              <a:rPr lang="sr-Cyrl-RS" dirty="0" smtClean="0"/>
              <a:t>рушкој </a:t>
            </a:r>
            <a:r>
              <a:rPr lang="sr-Cyrl-RS" b="1" dirty="0" smtClean="0">
                <a:solidFill>
                  <a:srgbClr val="FF0000"/>
                </a:solidFill>
              </a:rPr>
              <a:t>г</a:t>
            </a:r>
            <a:r>
              <a:rPr lang="sr-Cyrl-RS" dirty="0" smtClean="0"/>
              <a:t>ори.</a:t>
            </a:r>
          </a:p>
          <a:p>
            <a:pPr marL="514350" indent="-514350">
              <a:buAutoNum type="arabicParenR"/>
            </a:pPr>
            <a:r>
              <a:rPr lang="sr-Cyrl-RS" dirty="0" smtClean="0"/>
              <a:t>Мој трогодишњи брат се досад купао у </a:t>
            </a:r>
            <a:r>
              <a:rPr lang="sr-Cyrl-RS" b="1" dirty="0" smtClean="0">
                <a:solidFill>
                  <a:srgbClr val="FF0000"/>
                </a:solidFill>
              </a:rPr>
              <a:t>Ц</a:t>
            </a:r>
            <a:r>
              <a:rPr lang="sr-Cyrl-RS" dirty="0" smtClean="0"/>
              <a:t>рвеном </a:t>
            </a:r>
            <a:r>
              <a:rPr lang="sr-Cyrl-RS" b="1" dirty="0" smtClean="0">
                <a:solidFill>
                  <a:srgbClr val="FF0000"/>
                </a:solidFill>
              </a:rPr>
              <a:t>м</a:t>
            </a:r>
            <a:r>
              <a:rPr lang="sr-Cyrl-RS" dirty="0" smtClean="0"/>
              <a:t>ору и у </a:t>
            </a:r>
            <a:r>
              <a:rPr lang="sr-Cyrl-RS" b="1" dirty="0" smtClean="0">
                <a:solidFill>
                  <a:srgbClr val="FF0000"/>
                </a:solidFill>
              </a:rPr>
              <a:t>А</a:t>
            </a:r>
            <a:r>
              <a:rPr lang="sr-Cyrl-RS" dirty="0" smtClean="0"/>
              <a:t>тлантском </a:t>
            </a:r>
            <a:r>
              <a:rPr lang="sr-Cyrl-RS" b="1" dirty="0" smtClean="0">
                <a:solidFill>
                  <a:srgbClr val="FF0000"/>
                </a:solidFill>
              </a:rPr>
              <a:t>о</a:t>
            </a:r>
            <a:r>
              <a:rPr lang="sr-Cyrl-RS" dirty="0" smtClean="0"/>
              <a:t>кеану.</a:t>
            </a:r>
          </a:p>
          <a:p>
            <a:pPr marL="0" indent="0">
              <a:buNone/>
            </a:pPr>
            <a:r>
              <a:rPr lang="sr-Cyrl-RS" dirty="0" smtClean="0"/>
              <a:t>           </a:t>
            </a: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               </a:t>
            </a:r>
            <a:r>
              <a:rPr lang="sr-Cyrl-RS" sz="2400" b="1" dirty="0" smtClean="0">
                <a:solidFill>
                  <a:srgbClr val="FF0000"/>
                </a:solidFill>
              </a:rPr>
              <a:t>ПРАВИЛО: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 </a:t>
            </a:r>
            <a:r>
              <a:rPr lang="sr-Cyrl-R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АКО ЈЕ ДРУГА РЕЧ ВИШЕЧЛАНОГ НАЗИВА ЗАЈЕДНИЧКА ИМЕНИЦА</a:t>
            </a:r>
            <a:r>
              <a:rPr lang="sr-Cyrl-R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(планина,</a:t>
            </a:r>
            <a:r>
              <a:rPr lang="sr-Cyrl-R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море, гора, језеро, бара), </a:t>
            </a:r>
            <a:r>
              <a:rPr lang="sr-Cyrl-R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РЕЧ СЕ ПИШЕ МАЛИМ ПОЧЕТНИМ СЛОВОМ.</a:t>
            </a:r>
            <a:endParaRPr lang="en-US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09599" y="4095114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5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Треће правописно правило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Мој деда цело лето проведе пецајући на </a:t>
            </a:r>
            <a:r>
              <a:rPr lang="sr-Cyrl-RS" b="1" dirty="0" smtClean="0">
                <a:solidFill>
                  <a:srgbClr val="FF0000"/>
                </a:solidFill>
              </a:rPr>
              <a:t>В</a:t>
            </a:r>
            <a:r>
              <a:rPr lang="sr-Cyrl-RS" dirty="0" smtClean="0"/>
              <a:t>еликој </a:t>
            </a:r>
            <a:r>
              <a:rPr lang="sr-Cyrl-RS" b="1" dirty="0" smtClean="0">
                <a:solidFill>
                  <a:srgbClr val="FF0000"/>
                </a:solidFill>
              </a:rPr>
              <a:t>М</a:t>
            </a:r>
            <a:r>
              <a:rPr lang="sr-Cyrl-RS" dirty="0" smtClean="0"/>
              <a:t>орави.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               </a:t>
            </a:r>
            <a:endParaRPr lang="sr-Cyrl-RS" dirty="0" smtClean="0"/>
          </a:p>
          <a:p>
            <a:pPr marL="0" indent="0">
              <a:buNone/>
            </a:pPr>
            <a:endParaRPr lang="sr-Cyrl-RS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Cyrl-R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ПРАВИЛО</a:t>
            </a:r>
          </a:p>
          <a:p>
            <a:pPr marL="0" indent="0">
              <a:buNone/>
            </a:pPr>
            <a:endParaRPr lang="sr-Cyrl-RS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Cyrl-R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АКО </a:t>
            </a:r>
            <a:r>
              <a:rPr lang="sr-Cyrl-R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ЈЕ У ВИШЕЧЛАНОМ НАЗИВУ ГЕОГРАФСКОГ ПОЈМА ПРИСУТНО ВИШЕ ВЛАСТИТИХ ИМЕНИЦА, СВЕ СЕ ПИШУ ВЕЛИКИМ ПОЧЕТНИМ СЛОВОМ. </a:t>
            </a:r>
            <a:endParaRPr lang="en-US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09598" y="4038600"/>
            <a:ext cx="137160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7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Четврто правописно правило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sr-Cyrl-RS" dirty="0" smtClean="0"/>
              <a:t>Мој брат иде у </a:t>
            </a:r>
            <a:r>
              <a:rPr lang="sr-Cyrl-RS" b="1" dirty="0" smtClean="0">
                <a:solidFill>
                  <a:srgbClr val="FF0000"/>
                </a:solidFill>
              </a:rPr>
              <a:t>П</a:t>
            </a:r>
            <a:r>
              <a:rPr lang="sr-Cyrl-RS" dirty="0" smtClean="0"/>
              <a:t>рву </a:t>
            </a:r>
            <a:r>
              <a:rPr lang="sr-Cyrl-RS" b="1" dirty="0" smtClean="0">
                <a:solidFill>
                  <a:srgbClr val="FF0000"/>
                </a:solidFill>
              </a:rPr>
              <a:t>б</a:t>
            </a:r>
            <a:r>
              <a:rPr lang="sr-Cyrl-RS" dirty="0" smtClean="0"/>
              <a:t>еоградску </a:t>
            </a:r>
            <a:r>
              <a:rPr lang="sr-Cyrl-RS" b="1" dirty="0" smtClean="0">
                <a:solidFill>
                  <a:srgbClr val="FF0000"/>
                </a:solidFill>
              </a:rPr>
              <a:t>г</a:t>
            </a:r>
            <a:r>
              <a:rPr lang="sr-Cyrl-RS" dirty="0" smtClean="0"/>
              <a:t>имназију.</a:t>
            </a:r>
          </a:p>
          <a:p>
            <a:pPr marL="514350" indent="-514350">
              <a:buAutoNum type="arabicParenR"/>
            </a:pPr>
            <a:r>
              <a:rPr lang="sr-Cyrl-RS" dirty="0" smtClean="0"/>
              <a:t>Моја мама ради на </a:t>
            </a:r>
            <a:r>
              <a:rPr lang="sr-Cyrl-RS" b="1" dirty="0" smtClean="0">
                <a:solidFill>
                  <a:srgbClr val="FF0000"/>
                </a:solidFill>
              </a:rPr>
              <a:t>Ф</a:t>
            </a:r>
            <a:r>
              <a:rPr lang="sr-Cyrl-RS" dirty="0" smtClean="0"/>
              <a:t>акултету </a:t>
            </a:r>
            <a:r>
              <a:rPr lang="sr-Cyrl-RS" b="1" dirty="0" smtClean="0">
                <a:solidFill>
                  <a:srgbClr val="FF0000"/>
                </a:solidFill>
              </a:rPr>
              <a:t>о</a:t>
            </a:r>
            <a:r>
              <a:rPr lang="sr-Cyrl-RS" dirty="0" smtClean="0"/>
              <a:t>рганизационих </a:t>
            </a:r>
            <a:r>
              <a:rPr lang="sr-Cyrl-RS" b="1" dirty="0" smtClean="0">
                <a:solidFill>
                  <a:srgbClr val="FF0000"/>
                </a:solidFill>
              </a:rPr>
              <a:t>н</a:t>
            </a:r>
            <a:r>
              <a:rPr lang="sr-Cyrl-RS" dirty="0" smtClean="0"/>
              <a:t>аука.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endParaRPr lang="sr-Cyrl-RS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Cyrl-R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sr-Cyrl-R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ПРАВИЛО:</a:t>
            </a:r>
            <a:endParaRPr lang="sr-Cyrl-R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sr-Cyrl-RS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sr-Cyrl-R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Cyrl-R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sr-Cyrl-R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ВИШЕСЛОЖНИМ НАЗИВИМА УСТАНОВА, ПРЕДУЗЕЋА, ОРГАНИЗАЦИЈА САМО СЕ ПРВА РЕЧ ПИШЕ ВЕЛИКИМ ПОЧЕТНИМ СЛОВОМ.</a:t>
            </a:r>
          </a:p>
          <a:p>
            <a:pPr marL="0" indent="0">
              <a:buNone/>
            </a:pPr>
            <a:endParaRPr lang="sr-Cyrl-R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457200" y="3886200"/>
            <a:ext cx="1143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Пето правописно правило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sr-Cyrl-RS" dirty="0" smtClean="0"/>
              <a:t>Станујем близу </a:t>
            </a:r>
            <a:r>
              <a:rPr lang="sr-Cyrl-RS" b="1" dirty="0" smtClean="0">
                <a:solidFill>
                  <a:srgbClr val="FF0000"/>
                </a:solidFill>
              </a:rPr>
              <a:t>Н</a:t>
            </a:r>
            <a:r>
              <a:rPr lang="sr-Cyrl-RS" dirty="0" smtClean="0"/>
              <a:t>ародне </a:t>
            </a:r>
            <a:r>
              <a:rPr lang="sr-Cyrl-RS" b="1" dirty="0" smtClean="0">
                <a:solidFill>
                  <a:srgbClr val="FF0000"/>
                </a:solidFill>
              </a:rPr>
              <a:t>б</a:t>
            </a:r>
            <a:r>
              <a:rPr lang="sr-Cyrl-RS" dirty="0" smtClean="0"/>
              <a:t>иблиотеке </a:t>
            </a:r>
            <a:r>
              <a:rPr lang="sr-Cyrl-RS" b="1" dirty="0" smtClean="0">
                <a:solidFill>
                  <a:srgbClr val="FF0000"/>
                </a:solidFill>
              </a:rPr>
              <a:t>С</a:t>
            </a:r>
            <a:r>
              <a:rPr lang="sr-Cyrl-RS" dirty="0" smtClean="0"/>
              <a:t>рбије.</a:t>
            </a:r>
          </a:p>
          <a:p>
            <a:pPr marL="514350" indent="-514350">
              <a:buAutoNum type="arabicParenR"/>
            </a:pPr>
            <a:r>
              <a:rPr lang="sr-Cyrl-RS" dirty="0" smtClean="0"/>
              <a:t> Идем у </a:t>
            </a:r>
            <a:r>
              <a:rPr lang="sr-Cyrl-RS" b="1" dirty="0" smtClean="0">
                <a:solidFill>
                  <a:srgbClr val="FF0000"/>
                </a:solidFill>
              </a:rPr>
              <a:t>О</a:t>
            </a:r>
            <a:r>
              <a:rPr lang="sr-Cyrl-RS" dirty="0" smtClean="0"/>
              <a:t>сновну </a:t>
            </a:r>
            <a:r>
              <a:rPr lang="sr-Cyrl-RS" b="1" dirty="0" smtClean="0">
                <a:solidFill>
                  <a:srgbClr val="FF0000"/>
                </a:solidFill>
              </a:rPr>
              <a:t>ш</a:t>
            </a:r>
            <a:r>
              <a:rPr lang="sr-Cyrl-RS" dirty="0" smtClean="0"/>
              <a:t>колу </a:t>
            </a:r>
            <a:r>
              <a:rPr lang="sr-Cyrl-RS" b="1" dirty="0" smtClean="0"/>
              <a:t>,,</a:t>
            </a:r>
            <a:r>
              <a:rPr lang="sr-Cyrl-RS" b="1" dirty="0" smtClean="0">
                <a:solidFill>
                  <a:srgbClr val="FF0000"/>
                </a:solidFill>
              </a:rPr>
              <a:t>Ф</a:t>
            </a:r>
            <a:r>
              <a:rPr lang="sr-Cyrl-RS" dirty="0" smtClean="0"/>
              <a:t>ранце </a:t>
            </a:r>
            <a:r>
              <a:rPr lang="sr-Cyrl-RS" b="1" dirty="0" smtClean="0">
                <a:solidFill>
                  <a:srgbClr val="FF0000"/>
                </a:solidFill>
              </a:rPr>
              <a:t>П</a:t>
            </a:r>
            <a:r>
              <a:rPr lang="sr-Cyrl-RS" dirty="0" smtClean="0"/>
              <a:t>решерн</a:t>
            </a:r>
            <a:r>
              <a:rPr lang="en-US" b="1" dirty="0" smtClean="0"/>
              <a:t>”</a:t>
            </a:r>
            <a:r>
              <a:rPr lang="en-US" dirty="0" smtClean="0"/>
              <a:t>. </a:t>
            </a:r>
            <a:endParaRPr lang="sr-Cyrl-RS" dirty="0" smtClean="0"/>
          </a:p>
          <a:p>
            <a:pPr marL="0" indent="0">
              <a:buNone/>
            </a:pPr>
            <a:r>
              <a:rPr lang="sr-Cyrl-RS" dirty="0"/>
              <a:t> </a:t>
            </a:r>
            <a:r>
              <a:rPr lang="sr-Cyrl-RS" dirty="0" smtClean="0"/>
              <a:t>            </a:t>
            </a:r>
            <a:endParaRPr lang="sr-Cyrl-RS" dirty="0" smtClean="0"/>
          </a:p>
          <a:p>
            <a:pPr marL="0" indent="0">
              <a:buNone/>
            </a:pPr>
            <a:endParaRPr lang="sr-Cyrl-RS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Cyrl-R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ПРАВИЛО:</a:t>
            </a:r>
          </a:p>
          <a:p>
            <a:pPr marL="0" indent="0">
              <a:buNone/>
            </a:pPr>
            <a:endParaRPr lang="sr-Cyrl-RS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Cyrl-R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АКО </a:t>
            </a:r>
            <a:r>
              <a:rPr lang="sr-Cyrl-R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 У ОКВИРУ НАЗИВА УСТАНОВЕ НАЛАЗИ ВЛАСТИТА ИМЕНИЦА, И ОНА СЕ ПИШЕ ВЕЛИКИМ ПОЧЕТНИМ СЛОВОМ.</a:t>
            </a:r>
          </a:p>
          <a:p>
            <a:pPr marL="0" indent="0">
              <a:buNone/>
            </a:pPr>
            <a:r>
              <a:rPr lang="sr-Cyrl-R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 ШКОЛЕ, НАСЛОВ РОМАНА ПИШЕ СЕ ПОД ЗНАЦИМА НАВОДА</a:t>
            </a:r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38556" y="3567684"/>
            <a:ext cx="134264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2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250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PowerPoint Presentation</vt:lpstr>
      <vt:lpstr>Прво правописно правило</vt:lpstr>
      <vt:lpstr>Друго правописно правило</vt:lpstr>
      <vt:lpstr>Треће правописно правило</vt:lpstr>
      <vt:lpstr>Четврто правописно правило</vt:lpstr>
      <vt:lpstr>Пето правописно правило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PCuser</cp:lastModifiedBy>
  <cp:revision>47</cp:revision>
  <dcterms:created xsi:type="dcterms:W3CDTF">2020-04-06T14:22:27Z</dcterms:created>
  <dcterms:modified xsi:type="dcterms:W3CDTF">2020-04-25T07:09:18Z</dcterms:modified>
</cp:coreProperties>
</file>