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3"/>
  </p:notesMasterIdLst>
  <p:sldIdLst>
    <p:sldId id="258" r:id="rId2"/>
    <p:sldId id="259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C69D-7A5F-46D0-B4BF-758AC0C3D663}" type="datetimeFigureOut">
              <a:rPr lang="sr-Latn-RS" smtClean="0"/>
              <a:t>3.1.2020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24C34-1FE7-4EAB-89F5-77F6E9AB51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101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5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05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0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3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8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6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8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2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0" y="494916"/>
            <a:ext cx="11166764" cy="628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737318_Matavulj_Simo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3" y="175491"/>
            <a:ext cx="1598813" cy="1396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8821" y="33251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Симо Матавуљ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2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1" y="91439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40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AutoShape 2" descr="Image result for pilipenda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59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99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4" y="216130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1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13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43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75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1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58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" y="282632"/>
            <a:ext cx="1617781" cy="1083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58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 МАТАВУЉ: ПИЛИПЕНДА</dc:title>
  <dc:creator>PCuser</dc:creator>
  <cp:lastModifiedBy>PCuser</cp:lastModifiedBy>
  <cp:revision>4</cp:revision>
  <dcterms:created xsi:type="dcterms:W3CDTF">2020-01-03T10:22:29Z</dcterms:created>
  <dcterms:modified xsi:type="dcterms:W3CDTF">2020-01-03T11:19:22Z</dcterms:modified>
</cp:coreProperties>
</file>